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98A5DA-E7C6-4660-8174-1C35C91E3148}" v="37" dt="2023-11-15T18:42:39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56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MPA Laurent (SNCF VOYAGEURS / TECHNICENTRE PARIS ST LAZARE / UO Achères)" userId="2e907bd4-c57f-43a5-92fd-e96ac9cb44a1" providerId="ADAL" clId="{BF98A5DA-E7C6-4660-8174-1C35C91E3148}"/>
    <pc:docChg chg="custSel addSld modSld sldOrd">
      <pc:chgData name="KEMPA Laurent (SNCF VOYAGEURS / TECHNICENTRE PARIS ST LAZARE / UO Achères)" userId="2e907bd4-c57f-43a5-92fd-e96ac9cb44a1" providerId="ADAL" clId="{BF98A5DA-E7C6-4660-8174-1C35C91E3148}" dt="2023-11-15T18:42:39.823" v="276"/>
      <pc:docMkLst>
        <pc:docMk/>
      </pc:docMkLst>
      <pc:sldChg chg="addSp delSp modSp add mod">
        <pc:chgData name="KEMPA Laurent (SNCF VOYAGEURS / TECHNICENTRE PARIS ST LAZARE / UO Achères)" userId="2e907bd4-c57f-43a5-92fd-e96ac9cb44a1" providerId="ADAL" clId="{BF98A5DA-E7C6-4660-8174-1C35C91E3148}" dt="2023-11-15T18:40:21.432" v="216" actId="1076"/>
        <pc:sldMkLst>
          <pc:docMk/>
          <pc:sldMk cId="3552882869" sldId="257"/>
        </pc:sldMkLst>
        <pc:spChg chg="del">
          <ac:chgData name="KEMPA Laurent (SNCF VOYAGEURS / TECHNICENTRE PARIS ST LAZARE / UO Achères)" userId="2e907bd4-c57f-43a5-92fd-e96ac9cb44a1" providerId="ADAL" clId="{BF98A5DA-E7C6-4660-8174-1C35C91E3148}" dt="2023-11-15T17:28:48.806" v="1" actId="478"/>
          <ac:spMkLst>
            <pc:docMk/>
            <pc:sldMk cId="3552882869" sldId="257"/>
            <ac:spMk id="3" creationId="{D8264155-0F1C-456C-B13E-75A109D49A09}"/>
          </ac:spMkLst>
        </pc:spChg>
        <pc:spChg chg="del">
          <ac:chgData name="KEMPA Laurent (SNCF VOYAGEURS / TECHNICENTRE PARIS ST LAZARE / UO Achères)" userId="2e907bd4-c57f-43a5-92fd-e96ac9cb44a1" providerId="ADAL" clId="{BF98A5DA-E7C6-4660-8174-1C35C91E3148}" dt="2023-11-15T17:28:48.806" v="1" actId="478"/>
          <ac:spMkLst>
            <pc:docMk/>
            <pc:sldMk cId="3552882869" sldId="257"/>
            <ac:spMk id="11" creationId="{B03BDBF3-CA06-45B5-AB52-8F3D4FA7840D}"/>
          </ac:spMkLst>
        </pc:spChg>
        <pc:spChg chg="del">
          <ac:chgData name="KEMPA Laurent (SNCF VOYAGEURS / TECHNICENTRE PARIS ST LAZARE / UO Achères)" userId="2e907bd4-c57f-43a5-92fd-e96ac9cb44a1" providerId="ADAL" clId="{BF98A5DA-E7C6-4660-8174-1C35C91E3148}" dt="2023-11-15T17:28:48.806" v="1" actId="478"/>
          <ac:spMkLst>
            <pc:docMk/>
            <pc:sldMk cId="3552882869" sldId="257"/>
            <ac:spMk id="12" creationId="{8630D9E9-F0C9-413F-98CF-6A14065754DA}"/>
          </ac:spMkLst>
        </pc:spChg>
        <pc:spChg chg="del">
          <ac:chgData name="KEMPA Laurent (SNCF VOYAGEURS / TECHNICENTRE PARIS ST LAZARE / UO Achères)" userId="2e907bd4-c57f-43a5-92fd-e96ac9cb44a1" providerId="ADAL" clId="{BF98A5DA-E7C6-4660-8174-1C35C91E3148}" dt="2023-11-15T17:28:48.806" v="1" actId="478"/>
          <ac:spMkLst>
            <pc:docMk/>
            <pc:sldMk cId="3552882869" sldId="257"/>
            <ac:spMk id="14" creationId="{86A18CF4-F507-40B2-A4AD-2E56F5A918E4}"/>
          </ac:spMkLst>
        </pc:spChg>
        <pc:spChg chg="del">
          <ac:chgData name="KEMPA Laurent (SNCF VOYAGEURS / TECHNICENTRE PARIS ST LAZARE / UO Achères)" userId="2e907bd4-c57f-43a5-92fd-e96ac9cb44a1" providerId="ADAL" clId="{BF98A5DA-E7C6-4660-8174-1C35C91E3148}" dt="2023-11-15T17:28:48.806" v="1" actId="478"/>
          <ac:spMkLst>
            <pc:docMk/>
            <pc:sldMk cId="3552882869" sldId="257"/>
            <ac:spMk id="15" creationId="{76728751-B907-4126-B1DB-CA87B84FA824}"/>
          </ac:spMkLst>
        </pc:spChg>
        <pc:spChg chg="del">
          <ac:chgData name="KEMPA Laurent (SNCF VOYAGEURS / TECHNICENTRE PARIS ST LAZARE / UO Achères)" userId="2e907bd4-c57f-43a5-92fd-e96ac9cb44a1" providerId="ADAL" clId="{BF98A5DA-E7C6-4660-8174-1C35C91E3148}" dt="2023-11-15T17:28:48.806" v="1" actId="478"/>
          <ac:spMkLst>
            <pc:docMk/>
            <pc:sldMk cId="3552882869" sldId="257"/>
            <ac:spMk id="16" creationId="{DDDA67DB-44E0-4BAA-AA5A-E3DB6D742F62}"/>
          </ac:spMkLst>
        </pc:spChg>
        <pc:graphicFrameChg chg="del">
          <ac:chgData name="KEMPA Laurent (SNCF VOYAGEURS / TECHNICENTRE PARIS ST LAZARE / UO Achères)" userId="2e907bd4-c57f-43a5-92fd-e96ac9cb44a1" providerId="ADAL" clId="{BF98A5DA-E7C6-4660-8174-1C35C91E3148}" dt="2023-11-15T17:28:48.806" v="1" actId="478"/>
          <ac:graphicFrameMkLst>
            <pc:docMk/>
            <pc:sldMk cId="3552882869" sldId="257"/>
            <ac:graphicFrameMk id="7" creationId="{DE56929B-C570-4785-859B-E80637F0B948}"/>
          </ac:graphicFrameMkLst>
        </pc:graphicFrameChg>
        <pc:picChg chg="add del mod">
          <ac:chgData name="KEMPA Laurent (SNCF VOYAGEURS / TECHNICENTRE PARIS ST LAZARE / UO Achères)" userId="2e907bd4-c57f-43a5-92fd-e96ac9cb44a1" providerId="ADAL" clId="{BF98A5DA-E7C6-4660-8174-1C35C91E3148}" dt="2023-11-15T17:40:17.379" v="152" actId="478"/>
          <ac:picMkLst>
            <pc:docMk/>
            <pc:sldMk cId="3552882869" sldId="257"/>
            <ac:picMk id="5" creationId="{0729EB70-2FF4-051B-C2F3-EB88540C6154}"/>
          </ac:picMkLst>
        </pc:picChg>
        <pc:picChg chg="add mod">
          <ac:chgData name="KEMPA Laurent (SNCF VOYAGEURS / TECHNICENTRE PARIS ST LAZARE / UO Achères)" userId="2e907bd4-c57f-43a5-92fd-e96ac9cb44a1" providerId="ADAL" clId="{BF98A5DA-E7C6-4660-8174-1C35C91E3148}" dt="2023-11-15T18:40:21.432" v="216" actId="1076"/>
          <ac:picMkLst>
            <pc:docMk/>
            <pc:sldMk cId="3552882869" sldId="257"/>
            <ac:picMk id="8" creationId="{C92B1FAD-F1BB-D434-499A-E17AEECB9D6C}"/>
          </ac:picMkLst>
        </pc:picChg>
        <pc:picChg chg="del">
          <ac:chgData name="KEMPA Laurent (SNCF VOYAGEURS / TECHNICENTRE PARIS ST LAZARE / UO Achères)" userId="2e907bd4-c57f-43a5-92fd-e96ac9cb44a1" providerId="ADAL" clId="{BF98A5DA-E7C6-4660-8174-1C35C91E3148}" dt="2023-11-15T17:28:48.806" v="1" actId="478"/>
          <ac:picMkLst>
            <pc:docMk/>
            <pc:sldMk cId="3552882869" sldId="257"/>
            <ac:picMk id="17" creationId="{E625B0F0-503D-45F2-B5F0-8D5BA8E3BE67}"/>
          </ac:picMkLst>
        </pc:picChg>
      </pc:sldChg>
      <pc:sldChg chg="addSp delSp modSp add mod ord modAnim">
        <pc:chgData name="KEMPA Laurent (SNCF VOYAGEURS / TECHNICENTRE PARIS ST LAZARE / UO Achères)" userId="2e907bd4-c57f-43a5-92fd-e96ac9cb44a1" providerId="ADAL" clId="{BF98A5DA-E7C6-4660-8174-1C35C91E3148}" dt="2023-11-15T18:42:39.823" v="276"/>
        <pc:sldMkLst>
          <pc:docMk/>
          <pc:sldMk cId="549395717" sldId="258"/>
        </pc:sldMkLst>
        <pc:spChg chg="add mod">
          <ac:chgData name="KEMPA Laurent (SNCF VOYAGEURS / TECHNICENTRE PARIS ST LAZARE / UO Achères)" userId="2e907bd4-c57f-43a5-92fd-e96ac9cb44a1" providerId="ADAL" clId="{BF98A5DA-E7C6-4660-8174-1C35C91E3148}" dt="2023-11-15T17:45:50.754" v="182" actId="20577"/>
          <ac:spMkLst>
            <pc:docMk/>
            <pc:sldMk cId="549395717" sldId="258"/>
            <ac:spMk id="10" creationId="{7B5C6215-3EB7-9B21-14DA-F7204FA90285}"/>
          </ac:spMkLst>
        </pc:spChg>
        <pc:spChg chg="add mod">
          <ac:chgData name="KEMPA Laurent (SNCF VOYAGEURS / TECHNICENTRE PARIS ST LAZARE / UO Achères)" userId="2e907bd4-c57f-43a5-92fd-e96ac9cb44a1" providerId="ADAL" clId="{BF98A5DA-E7C6-4660-8174-1C35C91E3148}" dt="2023-11-15T17:46:01.041" v="196" actId="20577"/>
          <ac:spMkLst>
            <pc:docMk/>
            <pc:sldMk cId="549395717" sldId="258"/>
            <ac:spMk id="11" creationId="{51B2B7C4-6AB5-027C-663E-4D7EB716F4ED}"/>
          </ac:spMkLst>
        </pc:spChg>
        <pc:spChg chg="add mod">
          <ac:chgData name="KEMPA Laurent (SNCF VOYAGEURS / TECHNICENTRE PARIS ST LAZARE / UO Achères)" userId="2e907bd4-c57f-43a5-92fd-e96ac9cb44a1" providerId="ADAL" clId="{BF98A5DA-E7C6-4660-8174-1C35C91E3148}" dt="2023-11-15T17:46:10.737" v="209" actId="14100"/>
          <ac:spMkLst>
            <pc:docMk/>
            <pc:sldMk cId="549395717" sldId="258"/>
            <ac:spMk id="12" creationId="{7774C7CA-97D2-4E24-47B5-15888CCB8DFF}"/>
          </ac:spMkLst>
        </pc:spChg>
        <pc:spChg chg="add mod">
          <ac:chgData name="KEMPA Laurent (SNCF VOYAGEURS / TECHNICENTRE PARIS ST LAZARE / UO Achères)" userId="2e907bd4-c57f-43a5-92fd-e96ac9cb44a1" providerId="ADAL" clId="{BF98A5DA-E7C6-4660-8174-1C35C91E3148}" dt="2023-11-15T18:41:07.740" v="239" actId="1076"/>
          <ac:spMkLst>
            <pc:docMk/>
            <pc:sldMk cId="549395717" sldId="258"/>
            <ac:spMk id="13" creationId="{93A9EFFE-A259-9A78-B460-7F3335CCB17B}"/>
          </ac:spMkLst>
        </pc:spChg>
        <pc:spChg chg="add mod">
          <ac:chgData name="KEMPA Laurent (SNCF VOYAGEURS / TECHNICENTRE PARIS ST LAZARE / UO Achères)" userId="2e907bd4-c57f-43a5-92fd-e96ac9cb44a1" providerId="ADAL" clId="{BF98A5DA-E7C6-4660-8174-1C35C91E3148}" dt="2023-11-15T18:42:02.638" v="269" actId="1076"/>
          <ac:spMkLst>
            <pc:docMk/>
            <pc:sldMk cId="549395717" sldId="258"/>
            <ac:spMk id="14" creationId="{D706807D-674B-32BF-E6D9-9ABA10E21492}"/>
          </ac:spMkLst>
        </pc:spChg>
        <pc:spChg chg="add mod">
          <ac:chgData name="KEMPA Laurent (SNCF VOYAGEURS / TECHNICENTRE PARIS ST LAZARE / UO Achères)" userId="2e907bd4-c57f-43a5-92fd-e96ac9cb44a1" providerId="ADAL" clId="{BF98A5DA-E7C6-4660-8174-1C35C91E3148}" dt="2023-11-15T18:41:59.218" v="268" actId="1076"/>
          <ac:spMkLst>
            <pc:docMk/>
            <pc:sldMk cId="549395717" sldId="258"/>
            <ac:spMk id="15" creationId="{B7442471-EF77-4507-7AFB-58B1D808E544}"/>
          </ac:spMkLst>
        </pc:spChg>
        <pc:picChg chg="add mod ord">
          <ac:chgData name="KEMPA Laurent (SNCF VOYAGEURS / TECHNICENTRE PARIS ST LAZARE / UO Achères)" userId="2e907bd4-c57f-43a5-92fd-e96ac9cb44a1" providerId="ADAL" clId="{BF98A5DA-E7C6-4660-8174-1C35C91E3148}" dt="2023-11-15T18:40:59.523" v="238" actId="1076"/>
          <ac:picMkLst>
            <pc:docMk/>
            <pc:sldMk cId="549395717" sldId="258"/>
            <ac:picMk id="3" creationId="{E54E9C87-48BA-1044-AE85-4890CA38CCBC}"/>
          </ac:picMkLst>
        </pc:picChg>
        <pc:picChg chg="del">
          <ac:chgData name="KEMPA Laurent (SNCF VOYAGEURS / TECHNICENTRE PARIS ST LAZARE / UO Achères)" userId="2e907bd4-c57f-43a5-92fd-e96ac9cb44a1" providerId="ADAL" clId="{BF98A5DA-E7C6-4660-8174-1C35C91E3148}" dt="2023-11-15T17:30:04.387" v="6" actId="478"/>
          <ac:picMkLst>
            <pc:docMk/>
            <pc:sldMk cId="549395717" sldId="258"/>
            <ac:picMk id="5" creationId="{0729EB70-2FF4-051B-C2F3-EB88540C6154}"/>
          </ac:picMkLst>
        </pc:picChg>
        <pc:picChg chg="add del mod">
          <ac:chgData name="KEMPA Laurent (SNCF VOYAGEURS / TECHNICENTRE PARIS ST LAZARE / UO Achères)" userId="2e907bd4-c57f-43a5-92fd-e96ac9cb44a1" providerId="ADAL" clId="{BF98A5DA-E7C6-4660-8174-1C35C91E3148}" dt="2023-11-15T17:31:35.544" v="11" actId="478"/>
          <ac:picMkLst>
            <pc:docMk/>
            <pc:sldMk cId="549395717" sldId="258"/>
            <ac:picMk id="7" creationId="{AE478655-9133-6C9C-9A95-59232CB3E07E}"/>
          </ac:picMkLst>
        </pc:picChg>
        <pc:picChg chg="add del mod">
          <ac:chgData name="KEMPA Laurent (SNCF VOYAGEURS / TECHNICENTRE PARIS ST LAZARE / UO Achères)" userId="2e907bd4-c57f-43a5-92fd-e96ac9cb44a1" providerId="ADAL" clId="{BF98A5DA-E7C6-4660-8174-1C35C91E3148}" dt="2023-11-15T17:39:18.482" v="140" actId="478"/>
          <ac:picMkLst>
            <pc:docMk/>
            <pc:sldMk cId="549395717" sldId="258"/>
            <ac:picMk id="8" creationId="{80E8D041-9518-64C1-9287-35330CE70D52}"/>
          </ac:picMkLst>
        </pc:picChg>
        <pc:picChg chg="add mod ord">
          <ac:chgData name="KEMPA Laurent (SNCF VOYAGEURS / TECHNICENTRE PARIS ST LAZARE / UO Achères)" userId="2e907bd4-c57f-43a5-92fd-e96ac9cb44a1" providerId="ADAL" clId="{BF98A5DA-E7C6-4660-8174-1C35C91E3148}" dt="2023-11-15T17:36:20.484" v="99" actId="1076"/>
          <ac:picMkLst>
            <pc:docMk/>
            <pc:sldMk cId="549395717" sldId="258"/>
            <ac:picMk id="9" creationId="{1FF0B6EC-44D1-D69C-B781-2243BB6B7F52}"/>
          </ac:picMkLst>
        </pc:picChg>
        <pc:picChg chg="add mod ord">
          <ac:chgData name="KEMPA Laurent (SNCF VOYAGEURS / TECHNICENTRE PARIS ST LAZARE / UO Achères)" userId="2e907bd4-c57f-43a5-92fd-e96ac9cb44a1" providerId="ADAL" clId="{BF98A5DA-E7C6-4660-8174-1C35C91E3148}" dt="2023-11-15T17:47:07.429" v="213" actId="1036"/>
          <ac:picMkLst>
            <pc:docMk/>
            <pc:sldMk cId="549395717" sldId="258"/>
            <ac:picMk id="17" creationId="{0275D333-A6EB-64FB-95F9-28C8E9BA534F}"/>
          </ac:picMkLst>
        </pc:picChg>
      </pc:sldChg>
      <pc:sldChg chg="add modAnim">
        <pc:chgData name="KEMPA Laurent (SNCF VOYAGEURS / TECHNICENTRE PARIS ST LAZARE / UO Achères)" userId="2e907bd4-c57f-43a5-92fd-e96ac9cb44a1" providerId="ADAL" clId="{BF98A5DA-E7C6-4660-8174-1C35C91E3148}" dt="2023-11-15T17:44:29.909" v="168"/>
        <pc:sldMkLst>
          <pc:docMk/>
          <pc:sldMk cId="4014222646" sldId="259"/>
        </pc:sldMkLst>
      </pc:sldChg>
      <pc:sldChg chg="add">
        <pc:chgData name="KEMPA Laurent (SNCF VOYAGEURS / TECHNICENTRE PARIS ST LAZARE / UO Achères)" userId="2e907bd4-c57f-43a5-92fd-e96ac9cb44a1" providerId="ADAL" clId="{BF98A5DA-E7C6-4660-8174-1C35C91E3148}" dt="2023-11-15T17:40:05.559" v="149" actId="2890"/>
        <pc:sldMkLst>
          <pc:docMk/>
          <pc:sldMk cId="1777480006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87F87-0966-4C83-B264-D21F1433F07B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B248D-B2C5-41B7-918A-DE0A018776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60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B248D-B2C5-41B7-918A-DE0A0187760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6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B248D-B2C5-41B7-918A-DE0A0187760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199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B248D-B2C5-41B7-918A-DE0A0187760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985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B248D-B2C5-41B7-918A-DE0A0187760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795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B248D-B2C5-41B7-918A-DE0A0187760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22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81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58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1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31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86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59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75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26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16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9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22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EDF9A-91D4-45CB-9CBB-3C8B273734F5}" type="datetimeFigureOut">
              <a:rPr lang="fr-FR" smtClean="0"/>
              <a:pPr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7A731-4673-49DD-A6BE-46BE6BD7CC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MSIPCMContentMarking" descr="{&quot;HashCode&quot;:725156092,&quot;Placement&quot;:&quot;Footer&quot;,&quot;Top&quot;:519.343,&quot;Left&quot;:0.0,&quot;SlideWidth&quot;:720,&quot;SlideHeight&quot;:540}">
            <a:extLst>
              <a:ext uri="{FF2B5EF4-FFF2-40B4-BE49-F238E27FC236}">
                <a16:creationId xmlns:a16="http://schemas.microsoft.com/office/drawing/2014/main" id="{253EAC7D-5CA2-410E-9869-A72808F98D84}"/>
              </a:ext>
            </a:extLst>
          </p:cNvPr>
          <p:cNvSpPr txBox="1"/>
          <p:nvPr userDrawn="1"/>
        </p:nvSpPr>
        <p:spPr>
          <a:xfrm>
            <a:off x="0" y="6595656"/>
            <a:ext cx="650765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8000"/>
                </a:solidFill>
                <a:latin typeface="Calibri" panose="020F0502020204030204" pitchFamily="34" charset="0"/>
              </a:rPr>
              <a:t>Interne</a:t>
            </a:r>
          </a:p>
        </p:txBody>
      </p:sp>
    </p:spTree>
    <p:extLst>
      <p:ext uri="{BB962C8B-B14F-4D97-AF65-F5344CB8AC3E}">
        <p14:creationId xmlns:p14="http://schemas.microsoft.com/office/powerpoint/2010/main" val="391016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6116" y="93377"/>
            <a:ext cx="7772400" cy="1008112"/>
          </a:xfrm>
        </p:spPr>
        <p:txBody>
          <a:bodyPr/>
          <a:lstStyle/>
          <a:p>
            <a:pPr algn="l"/>
            <a:r>
              <a:rPr lang="fr-FR" dirty="0"/>
              <a:t>Challenge club 2023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/>
          <a:srcRect l="8272" t="66339" r="7423" b="14539"/>
          <a:stretch/>
        </p:blipFill>
        <p:spPr>
          <a:xfrm>
            <a:off x="6337604" y="193237"/>
            <a:ext cx="2520280" cy="808393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7899C6E-7F97-4A5C-BD2F-F0D4A407E527}"/>
              </a:ext>
            </a:extLst>
          </p:cNvPr>
          <p:cNvCxnSpPr/>
          <p:nvPr/>
        </p:nvCxnSpPr>
        <p:spPr>
          <a:xfrm>
            <a:off x="323528" y="1124744"/>
            <a:ext cx="8640960" cy="0"/>
          </a:xfrm>
          <a:prstGeom prst="line">
            <a:avLst/>
          </a:prstGeom>
          <a:ln w="508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DE56929B-C570-4785-859B-E80637F0B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16463"/>
              </p:ext>
            </p:extLst>
          </p:nvPr>
        </p:nvGraphicFramePr>
        <p:xfrm>
          <a:off x="5868144" y="1279547"/>
          <a:ext cx="302433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888">
                  <a:extLst>
                    <a:ext uri="{9D8B030D-6E8A-4147-A177-3AD203B41FA5}">
                      <a16:colId xmlns:a16="http://schemas.microsoft.com/office/drawing/2014/main" val="865197156"/>
                    </a:ext>
                  </a:extLst>
                </a:gridCol>
                <a:gridCol w="1120360">
                  <a:extLst>
                    <a:ext uri="{9D8B030D-6E8A-4147-A177-3AD203B41FA5}">
                      <a16:colId xmlns:a16="http://schemas.microsoft.com/office/drawing/2014/main" val="15791279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14526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Compet’ adultes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Compet’ Jeunes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545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656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97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491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257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44153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B03BDBF3-CA06-45B5-AB52-8F3D4FA7840D}"/>
              </a:ext>
            </a:extLst>
          </p:cNvPr>
          <p:cNvSpPr/>
          <p:nvPr/>
        </p:nvSpPr>
        <p:spPr>
          <a:xfrm>
            <a:off x="4577078" y="4145348"/>
            <a:ext cx="262270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exemple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8264155-0F1C-456C-B13E-75A109D49A09}"/>
              </a:ext>
            </a:extLst>
          </p:cNvPr>
          <p:cNvSpPr txBox="1"/>
          <p:nvPr/>
        </p:nvSpPr>
        <p:spPr>
          <a:xfrm>
            <a:off x="642911" y="1760004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Qui: récompenser la et le triathlète adulte et jeune la et le plus régulière, pas forcement la et le plus rapide.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630D9E9-F0C9-413F-98CF-6A14065754DA}"/>
              </a:ext>
            </a:extLst>
          </p:cNvPr>
          <p:cNvSpPr txBox="1"/>
          <p:nvPr/>
        </p:nvSpPr>
        <p:spPr>
          <a:xfrm>
            <a:off x="619810" y="2852687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Comment: attribuer des points à chaque compet club</a:t>
            </a:r>
          </a:p>
          <a:p>
            <a:r>
              <a:rPr lang="fr-FR" dirty="0"/>
              <a:t>10pts pour participer + 1 pt par </a:t>
            </a:r>
            <a:r>
              <a:rPr lang="fr-FR" dirty="0" err="1"/>
              <a:t>trino</a:t>
            </a:r>
            <a:r>
              <a:rPr lang="fr-FR" dirty="0"/>
              <a:t> classé</a:t>
            </a:r>
          </a:p>
          <a:p>
            <a:r>
              <a:rPr lang="fr-FR" dirty="0"/>
              <a:t>DNS 0 pts</a:t>
            </a:r>
          </a:p>
          <a:p>
            <a:r>
              <a:rPr lang="fr-FR" dirty="0"/>
              <a:t>DNF 9pts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6A18CF4-F507-40B2-A4AD-2E56F5A918E4}"/>
              </a:ext>
            </a:extLst>
          </p:cNvPr>
          <p:cNvSpPr txBox="1"/>
          <p:nvPr/>
        </p:nvSpPr>
        <p:spPr>
          <a:xfrm>
            <a:off x="631348" y="463986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Quand: classement final à l’AG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6728751-B907-4126-B1DB-CA87B84FA824}"/>
              </a:ext>
            </a:extLst>
          </p:cNvPr>
          <p:cNvSpPr txBox="1"/>
          <p:nvPr/>
        </p:nvSpPr>
        <p:spPr>
          <a:xfrm>
            <a:off x="631348" y="5133091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Pourquoi: se faire plaisir et participer en nombre sur les compet’ du calendrier et continuer l’émulation au sein du club.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DDA67DB-44E0-4BAA-AA5A-E3DB6D742F62}"/>
              </a:ext>
            </a:extLst>
          </p:cNvPr>
          <p:cNvSpPr txBox="1"/>
          <p:nvPr/>
        </p:nvSpPr>
        <p:spPr>
          <a:xfrm>
            <a:off x="5255568" y="4607013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Tu participes à la Bonneville format M et tu finis 4ieme </a:t>
            </a:r>
            <a:r>
              <a:rPr lang="fr-FR" dirty="0" err="1"/>
              <a:t>trino</a:t>
            </a:r>
            <a:r>
              <a:rPr lang="fr-FR" dirty="0"/>
              <a:t> sur 28 engagés hommes. </a:t>
            </a:r>
          </a:p>
          <a:p>
            <a:r>
              <a:rPr lang="fr-FR" dirty="0"/>
              <a:t>Tu marque 10 + (28-3) = 35pts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E625B0F0-503D-45F2-B5F0-8D5BA8E3BE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282989"/>
            <a:ext cx="1062628" cy="85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1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6116" y="93377"/>
            <a:ext cx="7772400" cy="1008112"/>
          </a:xfrm>
        </p:spPr>
        <p:txBody>
          <a:bodyPr/>
          <a:lstStyle/>
          <a:p>
            <a:pPr algn="l"/>
            <a:r>
              <a:rPr lang="fr-FR" dirty="0"/>
              <a:t>Challenge club 2023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/>
          <a:srcRect l="8272" t="66339" r="7423" b="14539"/>
          <a:stretch/>
        </p:blipFill>
        <p:spPr>
          <a:xfrm>
            <a:off x="6337604" y="193237"/>
            <a:ext cx="2520280" cy="808393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7899C6E-7F97-4A5C-BD2F-F0D4A407E527}"/>
              </a:ext>
            </a:extLst>
          </p:cNvPr>
          <p:cNvCxnSpPr/>
          <p:nvPr/>
        </p:nvCxnSpPr>
        <p:spPr>
          <a:xfrm>
            <a:off x="323528" y="1124744"/>
            <a:ext cx="8640960" cy="0"/>
          </a:xfrm>
          <a:prstGeom prst="line">
            <a:avLst/>
          </a:prstGeom>
          <a:ln w="508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C92B1FAD-F1BB-D434-499A-E17AEECB9D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1556792"/>
            <a:ext cx="8640960" cy="289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8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54E9C87-48BA-1044-AE85-4890CA38C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4590" y="2539549"/>
            <a:ext cx="4514850" cy="40005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FF0B6EC-44D1-D69C-B781-2243BB6B7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5" y="2482453"/>
            <a:ext cx="4514850" cy="4000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6116" y="93377"/>
            <a:ext cx="7772400" cy="1008112"/>
          </a:xfrm>
        </p:spPr>
        <p:txBody>
          <a:bodyPr/>
          <a:lstStyle/>
          <a:p>
            <a:pPr algn="l"/>
            <a:r>
              <a:rPr lang="fr-FR" dirty="0"/>
              <a:t>Challenge club 2023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 cstate="print"/>
          <a:srcRect l="8272" t="66339" r="7423" b="14539"/>
          <a:stretch/>
        </p:blipFill>
        <p:spPr>
          <a:xfrm>
            <a:off x="6337604" y="193237"/>
            <a:ext cx="2520280" cy="808393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7899C6E-7F97-4A5C-BD2F-F0D4A407E527}"/>
              </a:ext>
            </a:extLst>
          </p:cNvPr>
          <p:cNvCxnSpPr/>
          <p:nvPr/>
        </p:nvCxnSpPr>
        <p:spPr>
          <a:xfrm>
            <a:off x="323528" y="1124744"/>
            <a:ext cx="8640960" cy="0"/>
          </a:xfrm>
          <a:prstGeom prst="line">
            <a:avLst/>
          </a:prstGeom>
          <a:ln w="508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B5C6215-3EB7-9B21-14DA-F7204FA90285}"/>
              </a:ext>
            </a:extLst>
          </p:cNvPr>
          <p:cNvSpPr/>
          <p:nvPr/>
        </p:nvSpPr>
        <p:spPr>
          <a:xfrm>
            <a:off x="735143" y="5426050"/>
            <a:ext cx="3475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Clementine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B2B7C4-6AB5-027C-663E-4D7EB716F4ED}"/>
              </a:ext>
            </a:extLst>
          </p:cNvPr>
          <p:cNvSpPr/>
          <p:nvPr/>
        </p:nvSpPr>
        <p:spPr>
          <a:xfrm>
            <a:off x="3722" y="6021288"/>
            <a:ext cx="2484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Camelia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74C7CA-97D2-4E24-47B5-15888CCB8DFF}"/>
              </a:ext>
            </a:extLst>
          </p:cNvPr>
          <p:cNvSpPr/>
          <p:nvPr/>
        </p:nvSpPr>
        <p:spPr>
          <a:xfrm>
            <a:off x="2526383" y="6021288"/>
            <a:ext cx="22339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Solene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A9EFFE-A259-9A78-B460-7F3335CCB17B}"/>
              </a:ext>
            </a:extLst>
          </p:cNvPr>
          <p:cNvSpPr/>
          <p:nvPr/>
        </p:nvSpPr>
        <p:spPr>
          <a:xfrm>
            <a:off x="4172316" y="5426050"/>
            <a:ext cx="51153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Mael et </a:t>
            </a:r>
            <a:r>
              <a:rPr lang="fr-F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Nicodem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06807D-674B-32BF-E6D9-9ABA10E21492}"/>
              </a:ext>
            </a:extLst>
          </p:cNvPr>
          <p:cNvSpPr/>
          <p:nvPr/>
        </p:nvSpPr>
        <p:spPr>
          <a:xfrm>
            <a:off x="4926402" y="6054844"/>
            <a:ext cx="20826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r>
              <a:rPr lang="fr-F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rthur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7442471-EF77-4507-7AFB-58B1D808E544}"/>
              </a:ext>
            </a:extLst>
          </p:cNvPr>
          <p:cNvSpPr/>
          <p:nvPr/>
        </p:nvSpPr>
        <p:spPr>
          <a:xfrm>
            <a:off x="7198026" y="6017094"/>
            <a:ext cx="19170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Kylian</a:t>
            </a:r>
          </a:p>
        </p:txBody>
      </p:sp>
      <p:pic>
        <p:nvPicPr>
          <p:cNvPr id="17" name="Image 16" descr="Une image contenant dessin humoristique, dessin, Dessin animé, clipart&#10;&#10;Description générée automatiquement">
            <a:extLst>
              <a:ext uri="{FF2B5EF4-FFF2-40B4-BE49-F238E27FC236}">
                <a16:creationId xmlns:a16="http://schemas.microsoft.com/office/drawing/2014/main" id="{0275D333-A6EB-64FB-95F9-28C8E9BA53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206" y="1282137"/>
            <a:ext cx="3235136" cy="207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9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6116" y="93377"/>
            <a:ext cx="7772400" cy="1008112"/>
          </a:xfrm>
        </p:spPr>
        <p:txBody>
          <a:bodyPr/>
          <a:lstStyle/>
          <a:p>
            <a:pPr algn="l"/>
            <a:r>
              <a:rPr lang="fr-FR" dirty="0"/>
              <a:t>Challenge club 2023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/>
          <a:srcRect l="8272" t="66339" r="7423" b="14539"/>
          <a:stretch/>
        </p:blipFill>
        <p:spPr>
          <a:xfrm>
            <a:off x="6337604" y="193237"/>
            <a:ext cx="2520280" cy="808393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7899C6E-7F97-4A5C-BD2F-F0D4A407E527}"/>
              </a:ext>
            </a:extLst>
          </p:cNvPr>
          <p:cNvCxnSpPr/>
          <p:nvPr/>
        </p:nvCxnSpPr>
        <p:spPr>
          <a:xfrm>
            <a:off x="323528" y="1124744"/>
            <a:ext cx="8640960" cy="0"/>
          </a:xfrm>
          <a:prstGeom prst="line">
            <a:avLst/>
          </a:prstGeom>
          <a:ln w="508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0729EB70-2FF4-051B-C2F3-EB88540C6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340768"/>
            <a:ext cx="7524328" cy="50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48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54E9C87-48BA-1044-AE85-4890CA38C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439664"/>
            <a:ext cx="4514850" cy="40005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FF0B6EC-44D1-D69C-B781-2243BB6B7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5" y="2482453"/>
            <a:ext cx="4514850" cy="4000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6116" y="93377"/>
            <a:ext cx="7772400" cy="1008112"/>
          </a:xfrm>
        </p:spPr>
        <p:txBody>
          <a:bodyPr/>
          <a:lstStyle/>
          <a:p>
            <a:pPr algn="l"/>
            <a:r>
              <a:rPr lang="fr-FR" dirty="0"/>
              <a:t>Challenge club 2023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 cstate="print"/>
          <a:srcRect l="8272" t="66339" r="7423" b="14539"/>
          <a:stretch/>
        </p:blipFill>
        <p:spPr>
          <a:xfrm>
            <a:off x="6337604" y="193237"/>
            <a:ext cx="2520280" cy="808393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7899C6E-7F97-4A5C-BD2F-F0D4A407E527}"/>
              </a:ext>
            </a:extLst>
          </p:cNvPr>
          <p:cNvCxnSpPr/>
          <p:nvPr/>
        </p:nvCxnSpPr>
        <p:spPr>
          <a:xfrm>
            <a:off x="323528" y="1124744"/>
            <a:ext cx="8640960" cy="0"/>
          </a:xfrm>
          <a:prstGeom prst="line">
            <a:avLst/>
          </a:prstGeom>
          <a:ln w="508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80E8D041-9518-64C1-9287-35330CE70D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7159" y="1207758"/>
            <a:ext cx="3672408" cy="206088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B5C6215-3EB7-9B21-14DA-F7204FA90285}"/>
              </a:ext>
            </a:extLst>
          </p:cNvPr>
          <p:cNvSpPr/>
          <p:nvPr/>
        </p:nvSpPr>
        <p:spPr>
          <a:xfrm>
            <a:off x="1721212" y="5426050"/>
            <a:ext cx="1503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Caro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B2B7C4-6AB5-027C-663E-4D7EB716F4ED}"/>
              </a:ext>
            </a:extLst>
          </p:cNvPr>
          <p:cNvSpPr/>
          <p:nvPr/>
        </p:nvSpPr>
        <p:spPr>
          <a:xfrm>
            <a:off x="19465" y="6021288"/>
            <a:ext cx="2453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Eugénie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74C7CA-97D2-4E24-47B5-15888CCB8DFF}"/>
              </a:ext>
            </a:extLst>
          </p:cNvPr>
          <p:cNvSpPr/>
          <p:nvPr/>
        </p:nvSpPr>
        <p:spPr>
          <a:xfrm>
            <a:off x="2677159" y="6021288"/>
            <a:ext cx="208316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Gaëlle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A9EFFE-A259-9A78-B460-7F3335CCB17B}"/>
              </a:ext>
            </a:extLst>
          </p:cNvPr>
          <p:cNvSpPr/>
          <p:nvPr/>
        </p:nvSpPr>
        <p:spPr>
          <a:xfrm>
            <a:off x="6012160" y="5345403"/>
            <a:ext cx="2220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Le Mac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06807D-674B-32BF-E6D9-9ABA10E21492}"/>
              </a:ext>
            </a:extLst>
          </p:cNvPr>
          <p:cNvSpPr/>
          <p:nvPr/>
        </p:nvSpPr>
        <p:spPr>
          <a:xfrm>
            <a:off x="4798007" y="5887715"/>
            <a:ext cx="22274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Jérémy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7442471-EF77-4507-7AFB-58B1D808E544}"/>
              </a:ext>
            </a:extLst>
          </p:cNvPr>
          <p:cNvSpPr/>
          <p:nvPr/>
        </p:nvSpPr>
        <p:spPr>
          <a:xfrm>
            <a:off x="7160414" y="5893380"/>
            <a:ext cx="1989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Xavier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422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145</Words>
  <Application>Microsoft Office PowerPoint</Application>
  <PresentationFormat>Affichage à l'écran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Challenge club 2023</vt:lpstr>
      <vt:lpstr>Challenge club 2023</vt:lpstr>
      <vt:lpstr>Challenge club 2023</vt:lpstr>
      <vt:lpstr>Challenge club 2023</vt:lpstr>
      <vt:lpstr>Challenge club 2023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financier 2013-2014</dc:title>
  <dc:creator>Propriétaire</dc:creator>
  <cp:lastModifiedBy>KEMPA Laurent (SNCF VOYAGEURS / TECHNICENTRE PARIS ST LAZARE / UO Achères)</cp:lastModifiedBy>
  <cp:revision>56</cp:revision>
  <dcterms:created xsi:type="dcterms:W3CDTF">2014-10-07T21:22:31Z</dcterms:created>
  <dcterms:modified xsi:type="dcterms:W3CDTF">2023-11-15T18:42:46Z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d3f7c8-5c4b-4ab6-9486-a0a9eb08efa7_Enabled">
    <vt:lpwstr>true</vt:lpwstr>
  </property>
  <property fmtid="{D5CDD505-2E9C-101B-9397-08002B2CF9AE}" pid="3" name="MSIP_Label_c8d3f7c8-5c4b-4ab6-9486-a0a9eb08efa7_SetDate">
    <vt:lpwstr>2022-04-01T18:43:31Z</vt:lpwstr>
  </property>
  <property fmtid="{D5CDD505-2E9C-101B-9397-08002B2CF9AE}" pid="4" name="MSIP_Label_c8d3f7c8-5c4b-4ab6-9486-a0a9eb08efa7_Method">
    <vt:lpwstr>Standard</vt:lpwstr>
  </property>
  <property fmtid="{D5CDD505-2E9C-101B-9397-08002B2CF9AE}" pid="5" name="MSIP_Label_c8d3f7c8-5c4b-4ab6-9486-a0a9eb08efa7_Name">
    <vt:lpwstr>Interne - Groupe</vt:lpwstr>
  </property>
  <property fmtid="{D5CDD505-2E9C-101B-9397-08002B2CF9AE}" pid="6" name="MSIP_Label_c8d3f7c8-5c4b-4ab6-9486-a0a9eb08efa7_SiteId">
    <vt:lpwstr>4a7c8238-5799-4b16-9fc6-9ad8fce5a7d9</vt:lpwstr>
  </property>
  <property fmtid="{D5CDD505-2E9C-101B-9397-08002B2CF9AE}" pid="7" name="MSIP_Label_c8d3f7c8-5c4b-4ab6-9486-a0a9eb08efa7_ActionId">
    <vt:lpwstr>b7827ab7-a3f6-4f2a-985d-fb0234d96e39</vt:lpwstr>
  </property>
  <property fmtid="{D5CDD505-2E9C-101B-9397-08002B2CF9AE}" pid="8" name="MSIP_Label_c8d3f7c8-5c4b-4ab6-9486-a0a9eb08efa7_ContentBits">
    <vt:lpwstr>2</vt:lpwstr>
  </property>
</Properties>
</file>